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629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2101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928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95956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7705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3060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7113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8291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794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354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802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7E33-24A8-43E8-97BB-940CABD27379}" type="datetimeFigureOut">
              <a:rPr lang="be-BY" smtClean="0"/>
              <a:t>25.03.22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0A9D-70D3-45D9-9FDB-688109DB470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313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1242"/>
              </p:ext>
            </p:extLst>
          </p:nvPr>
        </p:nvGraphicFramePr>
        <p:xfrm>
          <a:off x="0" y="0"/>
          <a:ext cx="9906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7169971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679092549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313228372"/>
                    </a:ext>
                  </a:extLst>
                </a:gridCol>
              </a:tblGrid>
              <a:tr h="6858002">
                <a:tc>
                  <a:txBody>
                    <a:bodyPr/>
                    <a:lstStyle/>
                    <a:p>
                      <a:endParaRPr lang="be-BY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e-BY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ФИЛИАЛ БГТУ  «БОБРУЙСКИЙ ГОСУДАРСТВЕННЫЙ ЛЕСОТЕХНИЧЕСКИЙ КОЛЛЕДЖ»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3215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5998" r="6113" b="7495"/>
          <a:stretch/>
        </p:blipFill>
        <p:spPr bwMode="auto">
          <a:xfrm>
            <a:off x="5087162" y="2327237"/>
            <a:ext cx="1352739" cy="1360716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12" name="TextBox 11"/>
          <p:cNvSpPr txBox="1"/>
          <p:nvPr/>
        </p:nvSpPr>
        <p:spPr>
          <a:xfrm>
            <a:off x="6753681" y="4449352"/>
            <a:ext cx="293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УЧАЩИМСЯ ПО СОХРАНЕНИЮ ПСИХИЧЕСКОГО ЗДОРОВЬЯ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6202" y="736120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Могилёвская область, г. Бобруйск, ул. Ленина 93а</a:t>
            </a:r>
            <a:endParaRPr lang="be-BY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7683" y="5775556"/>
            <a:ext cx="29907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2022</a:t>
            </a:r>
            <a:endParaRPr lang="be-BY" sz="1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6 способов воспитать нравственность в детях — 7sp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15" l="109" r="100000">
                        <a14:foregroundMark x1="17068" y1="24242" x2="34683" y2="44108"/>
                        <a14:foregroundMark x1="57330" y1="91134" x2="71225" y2="67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98" y="1269042"/>
            <a:ext cx="3425270" cy="34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0386" r="5864" b="6746"/>
          <a:stretch/>
        </p:blipFill>
        <p:spPr>
          <a:xfrm>
            <a:off x="3513085" y="2326105"/>
            <a:ext cx="1574078" cy="1368203"/>
          </a:xfrm>
          <a:prstGeom prst="rect">
            <a:avLst/>
          </a:prstGeom>
        </p:spPr>
      </p:pic>
      <p:pic>
        <p:nvPicPr>
          <p:cNvPr id="1026" name="Picture 2" descr="10 октября - Всемирный день психического здоровья - БСМП Гродн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54737">
                        <a14:foregroundMark x1="18316" y1="98479" x2="23158" y2="87262"/>
                        <a14:foregroundMark x1="20842" y1="86502" x2="16947" y2="98669"/>
                        <a14:foregroundMark x1="17579" y1="98289" x2="43158" y2="94487"/>
                        <a14:foregroundMark x1="33474" y1="5703" x2="50105" y2="71673"/>
                        <a14:foregroundMark x1="46211" y1="14829" x2="51579" y2="56844"/>
                        <a14:foregroundMark x1="50947" y1="52662" x2="32105" y2="73764"/>
                        <a14:foregroundMark x1="37579" y1="7795" x2="17895" y2="2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274"/>
          <a:stretch/>
        </p:blipFill>
        <p:spPr bwMode="auto">
          <a:xfrm>
            <a:off x="6585698" y="1134232"/>
            <a:ext cx="3191289" cy="32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29653" y="4373977"/>
            <a:ext cx="293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попали в сложную ситуацию – обратитесь за помощью и консультацией в СППС колледжа: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Каб.317, тел. 77-41-79</a:t>
            </a:r>
            <a:endParaRPr lang="be-BY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5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7451"/>
              </p:ext>
            </p:extLst>
          </p:nvPr>
        </p:nvGraphicFramePr>
        <p:xfrm>
          <a:off x="0" y="-13"/>
          <a:ext cx="9906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7169971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1679092549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313228372"/>
                    </a:ext>
                  </a:extLst>
                </a:gridCol>
              </a:tblGrid>
              <a:tr h="685800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Умейте на время отвлечься от забот и даже неприятностей!</a:t>
                      </a:r>
                      <a:endParaRPr lang="en-US" sz="13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как бы ни были велики обрушившиеся на вас неприятности, постарайтесь избавиться от гнёта тяжёлых мыслей, переключаясь на другие заботы; 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ни в коем случае не заражайте своим плохим настроением окружающих; 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будьте разумны и тактичны, не 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превращайте свою неприятность в «мировую катастрофу»; 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окружающие доброжелательны к вам, они найдут возможность выразить вам сочувствие и помощь; </a:t>
                      </a:r>
                      <a:endParaRPr lang="en-US" sz="13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что бы ни случилось в жизни, помните: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жизнь продолжается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Гнев — плохой советчик и негодный метод в работе и отношениях между людьми: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никогда не доводите себя до гнева и не входите в него;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впадая в гнев, остановитесь, сделайте паузу, вспомните мудрый совет: «Гнев — орудие слабых»;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осмыслите всю ситуацию, которая привела к гневу, и вы увидите, что вина ваша не меньше, чем других;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вспышка гнева никогда не приносит облегчения и всегда чревата новыми неприятностями;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лучшая разрядка гнева — физическая работа. Разряжайтесь не словом, а трудом. 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3. Имейте мужество уступать, если вы не правы: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упрямство свидетельствует о капризности и незрелости человека;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умейте внимательно выслушать своего оппонента, уважайте его точку зрения;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будьте самокритичны к своей точке зрения: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не считайте свой взгляд всегда правильным, абсолютной истиной;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все взгляды относительны, и в каждой точке зрения есть доля истины;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помните французскую пословицу: «Если женщина не права — извинитесь перед ней»;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разумные успехи не только полезны для дела, но и вызывают уважение окружающих.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4. Будьте требовательны прежде всего к себе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не требуйте от других того, на что сами не способны;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не ожидайте от других того, чего не можете дать сами;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чрезмерность требований всегда раздражает людей, ибо мера во всём — основа мудрости;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не стремитесь переделать всех на свой манер, воспринимайте людей такими, какие они есть, или вообще не имейте с ними дела;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- старайтесь найти в каждом человеке положительные черты и опирайтесь на эти качества в отношениях с ним. </a:t>
                      </a:r>
                      <a:endParaRPr lang="be-BY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5.Мы люди, а не боги.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думайте, что вы лучше всех или хуже всех: цените себя реально, достойно, с честью, не унижая себя и людей;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наши возможности и даже таланты ограничены, но они могут быть значительны и разнообразны;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 «разноцветий» качеств — ценность людей, это надо видеть и ценить;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узнайте свои возможности и делайте то, к чему у вас есть призвание, остальное делайте в силу своих возможностей, но всегда максимально добросовестно, честно, усердно.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 Не носите в себе своё горе и не копите неприятности.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не оставайтесь наедине со своими неприятностями и горем;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горе, как и счастье, надо делить с людьми: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ищите человека, способного вас понять и разделить ваше горе;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доброжелательных и рассудительных людей немало: они способны разделить и горе, и счастье;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старайтесь и сами быть участливыми и сочувствующими, добрыми и человечными, милосердными и мудрыми.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32151"/>
                  </a:ext>
                </a:extLst>
              </a:tr>
            </a:tbl>
          </a:graphicData>
        </a:graphic>
      </p:graphicFrame>
      <p:pic>
        <p:nvPicPr>
          <p:cNvPr id="1026" name="Picture 2" descr="Официальный сайт МБОУ СОШ 1 им. Г.К. Нестерен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24" y="5487282"/>
            <a:ext cx="1257144" cy="13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82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611</Words>
  <Application>Microsoft Office PowerPoint</Application>
  <PresentationFormat>Лист A4 (210x297 мм)</PresentationFormat>
  <Paragraphs>52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17</cp:revision>
  <cp:lastPrinted>2022-03-21T08:37:23Z</cp:lastPrinted>
  <dcterms:created xsi:type="dcterms:W3CDTF">2022-03-21T07:18:32Z</dcterms:created>
  <dcterms:modified xsi:type="dcterms:W3CDTF">2022-03-25T10:47:10Z</dcterms:modified>
</cp:coreProperties>
</file>