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74" r:id="rId4"/>
    <p:sldId id="266" r:id="rId5"/>
    <p:sldId id="275" r:id="rId6"/>
    <p:sldId id="276" r:id="rId7"/>
    <p:sldId id="277" r:id="rId8"/>
    <p:sldId id="268" r:id="rId9"/>
    <p:sldId id="272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0B026-B69C-4935-8CFB-2CF11E8B07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67E88-BA64-4A98-9216-B59B245C3EF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Генеральная Ассамблея ООН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C2B8E-6B57-4B2A-A22F-FF2DEAC9280F}" type="parTrans" cxnId="{D43720A6-C76E-4724-B0CF-3A5F2C705FC4}">
      <dgm:prSet/>
      <dgm:spPr/>
      <dgm:t>
        <a:bodyPr/>
        <a:lstStyle/>
        <a:p>
          <a:endParaRPr lang="ru-RU"/>
        </a:p>
      </dgm:t>
    </dgm:pt>
    <dgm:pt modelId="{55B1D7F8-091F-41F7-A493-C3C8CA665071}" type="sibTrans" cxnId="{D43720A6-C76E-4724-B0CF-3A5F2C705FC4}">
      <dgm:prSet/>
      <dgm:spPr/>
      <dgm:t>
        <a:bodyPr/>
        <a:lstStyle/>
        <a:p>
          <a:endParaRPr lang="ru-RU"/>
        </a:p>
      </dgm:t>
    </dgm:pt>
    <dgm:pt modelId="{28B06574-69D3-4C0C-BEF6-F9DE2550603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Секретариат ООН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697F4-45E0-4BE9-99B1-9DC192298DE0}" type="parTrans" cxnId="{3088DEC7-F0FC-45FF-BA17-7380F66CB034}">
      <dgm:prSet/>
      <dgm:spPr/>
      <dgm:t>
        <a:bodyPr/>
        <a:lstStyle/>
        <a:p>
          <a:endParaRPr lang="ru-RU"/>
        </a:p>
      </dgm:t>
    </dgm:pt>
    <dgm:pt modelId="{C519FDED-1F65-4286-B98D-6A8044F8F9E1}" type="sibTrans" cxnId="{3088DEC7-F0FC-45FF-BA17-7380F66CB034}">
      <dgm:prSet/>
      <dgm:spPr/>
      <dgm:t>
        <a:bodyPr/>
        <a:lstStyle/>
        <a:p>
          <a:endParaRPr lang="ru-RU"/>
        </a:p>
      </dgm:t>
    </dgm:pt>
    <dgm:pt modelId="{7BAFE3BA-9DC8-4DF3-A8AD-A8812964CCC0}">
      <dgm:prSet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Безопасности ООН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76D7A-7AB7-435D-BE9E-8A068A824BDB}" type="parTrans" cxnId="{738B14D5-8A2B-4598-96E3-483258665978}">
      <dgm:prSet/>
      <dgm:spPr/>
      <dgm:t>
        <a:bodyPr/>
        <a:lstStyle/>
        <a:p>
          <a:endParaRPr lang="ru-RU"/>
        </a:p>
      </dgm:t>
    </dgm:pt>
    <dgm:pt modelId="{97BF14EF-3ECF-4C61-9159-6EA6CB41689E}" type="sibTrans" cxnId="{738B14D5-8A2B-4598-96E3-483258665978}">
      <dgm:prSet/>
      <dgm:spPr/>
      <dgm:t>
        <a:bodyPr/>
        <a:lstStyle/>
        <a:p>
          <a:endParaRPr lang="ru-RU"/>
        </a:p>
      </dgm:t>
    </dgm:pt>
    <dgm:pt modelId="{15271AF3-0058-4E3F-B3FF-E23D3D237F7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Суд ООН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57AD3-4BB2-4CA8-BC23-95411F1D219B}" type="parTrans" cxnId="{C7D1D062-A07A-4DDA-9A4A-B4A6974B440B}">
      <dgm:prSet/>
      <dgm:spPr/>
      <dgm:t>
        <a:bodyPr/>
        <a:lstStyle/>
        <a:p>
          <a:endParaRPr lang="ru-RU"/>
        </a:p>
      </dgm:t>
    </dgm:pt>
    <dgm:pt modelId="{739A9608-FE33-4BF9-A419-212D8F5C0331}" type="sibTrans" cxnId="{C7D1D062-A07A-4DDA-9A4A-B4A6974B440B}">
      <dgm:prSet/>
      <dgm:spPr/>
      <dgm:t>
        <a:bodyPr/>
        <a:lstStyle/>
        <a:p>
          <a:endParaRPr lang="ru-RU"/>
        </a:p>
      </dgm:t>
    </dgm:pt>
    <dgm:pt modelId="{24576C6B-827C-4DD6-AA88-18FC4E61A69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по Опеке ООН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2193B-9BEC-413C-8145-81D4FBE75486}" type="parTrans" cxnId="{CF0DADB4-6D7F-4B89-94EB-C416CF4DF57D}">
      <dgm:prSet/>
      <dgm:spPr/>
      <dgm:t>
        <a:bodyPr/>
        <a:lstStyle/>
        <a:p>
          <a:endParaRPr lang="ru-RU"/>
        </a:p>
      </dgm:t>
    </dgm:pt>
    <dgm:pt modelId="{30E8D165-3694-469F-BD97-E7F74E3FFE63}" type="sibTrans" cxnId="{CF0DADB4-6D7F-4B89-94EB-C416CF4DF57D}">
      <dgm:prSet/>
      <dgm:spPr/>
      <dgm:t>
        <a:bodyPr/>
        <a:lstStyle/>
        <a:p>
          <a:endParaRPr lang="ru-RU"/>
        </a:p>
      </dgm:t>
    </dgm:pt>
    <dgm:pt modelId="{B7728672-8CEF-4FE3-B220-B21D33B5D5E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Экономический и Социальный Совет ООН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E3F9F-65E1-42FC-9BAC-0F00095D8549}" type="parTrans" cxnId="{EDCBEEED-7381-4F81-AC85-C520834EDA15}">
      <dgm:prSet/>
      <dgm:spPr/>
      <dgm:t>
        <a:bodyPr/>
        <a:lstStyle/>
        <a:p>
          <a:endParaRPr lang="ru-RU"/>
        </a:p>
      </dgm:t>
    </dgm:pt>
    <dgm:pt modelId="{7AD786F9-89EC-410A-8927-E6A4582EE6C9}" type="sibTrans" cxnId="{EDCBEEED-7381-4F81-AC85-C520834EDA15}">
      <dgm:prSet/>
      <dgm:spPr/>
      <dgm:t>
        <a:bodyPr/>
        <a:lstStyle/>
        <a:p>
          <a:endParaRPr lang="ru-RU"/>
        </a:p>
      </dgm:t>
    </dgm:pt>
    <dgm:pt modelId="{8E9FC461-28A1-4E7D-BDC7-13DC34D66463}" type="pres">
      <dgm:prSet presAssocID="{6E50B026-B69C-4935-8CFB-2CF11E8B07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A65FD-A1C1-4032-8F34-1E83D88C5A87}" type="pres">
      <dgm:prSet presAssocID="{B5067E88-BA64-4A98-9216-B59B245C3EFD}" presName="node" presStyleLbl="node1" presStyleIdx="0" presStyleCnt="6" custLinFactNeighborX="-8119" custLinFactNeighborY="-3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960C-089E-4777-9845-7BB1DECB2123}" type="pres">
      <dgm:prSet presAssocID="{55B1D7F8-091F-41F7-A493-C3C8CA665071}" presName="sibTrans" presStyleCnt="0"/>
      <dgm:spPr/>
    </dgm:pt>
    <dgm:pt modelId="{C8AFBD1F-F3DF-47FC-8667-7B6A918A872D}" type="pres">
      <dgm:prSet presAssocID="{7BAFE3BA-9DC8-4DF3-A8AD-A8812964CCC0}" presName="node" presStyleLbl="node1" presStyleIdx="1" presStyleCnt="6" custScaleY="97679" custLinFactNeighborX="1965" custLinFactNeighborY="-5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5A13-4471-4559-AF5D-E6760BA1C84D}" type="pres">
      <dgm:prSet presAssocID="{97BF14EF-3ECF-4C61-9159-6EA6CB41689E}" presName="sibTrans" presStyleCnt="0"/>
      <dgm:spPr/>
    </dgm:pt>
    <dgm:pt modelId="{A7837D2D-B934-4F57-98C0-CCF560C79A18}" type="pres">
      <dgm:prSet presAssocID="{B7728672-8CEF-4FE3-B220-B21D33B5D5E2}" presName="node" presStyleLbl="node1" presStyleIdx="2" presStyleCnt="6" custLinFactNeighborX="2031" custLinFactNeighborY="37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E163-62E0-4954-8372-97BFABFC93B6}" type="pres">
      <dgm:prSet presAssocID="{7AD786F9-89EC-410A-8927-E6A4582EE6C9}" presName="sibTrans" presStyleCnt="0"/>
      <dgm:spPr/>
    </dgm:pt>
    <dgm:pt modelId="{8AFC9DEE-5002-4B05-9338-83A576E72314}" type="pres">
      <dgm:prSet presAssocID="{24576C6B-827C-4DD6-AA88-18FC4E61A695}" presName="node" presStyleLbl="node1" presStyleIdx="3" presStyleCnt="6" custLinFactNeighborX="3110" custLinFactNeighborY="-1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FEA16-AB1A-4B08-A6D9-2D3FB5A56574}" type="pres">
      <dgm:prSet presAssocID="{30E8D165-3694-469F-BD97-E7F74E3FFE63}" presName="sibTrans" presStyleCnt="0"/>
      <dgm:spPr/>
    </dgm:pt>
    <dgm:pt modelId="{AECA09B8-3D02-4952-8CE5-F3974ABF647E}" type="pres">
      <dgm:prSet presAssocID="{15271AF3-0058-4E3F-B3FF-E23D3D237F7F}" presName="node" presStyleLbl="node1" presStyleIdx="4" presStyleCnt="6" custLinFactNeighborX="3177" custLinFactNeighborY="18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B0EDA-8D7D-4D38-8AEF-5D9F8CA0FF5E}" type="pres">
      <dgm:prSet presAssocID="{739A9608-FE33-4BF9-A419-212D8F5C0331}" presName="sibTrans" presStyleCnt="0"/>
      <dgm:spPr/>
    </dgm:pt>
    <dgm:pt modelId="{80C4753D-0387-49CD-9B60-36689FE873AE}" type="pres">
      <dgm:prSet presAssocID="{28B06574-69D3-4C0C-BEF6-F9DE25506039}" presName="node" presStyleLbl="node1" presStyleIdx="5" presStyleCnt="6" custLinFactNeighborX="8252" custLinFactNeighborY="50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8DEC7-F0FC-45FF-BA17-7380F66CB034}" srcId="{6E50B026-B69C-4935-8CFB-2CF11E8B07E2}" destId="{28B06574-69D3-4C0C-BEF6-F9DE25506039}" srcOrd="5" destOrd="0" parTransId="{5E9697F4-45E0-4BE9-99B1-9DC192298DE0}" sibTransId="{C519FDED-1F65-4286-B98D-6A8044F8F9E1}"/>
    <dgm:cxn modelId="{C7D1D062-A07A-4DDA-9A4A-B4A6974B440B}" srcId="{6E50B026-B69C-4935-8CFB-2CF11E8B07E2}" destId="{15271AF3-0058-4E3F-B3FF-E23D3D237F7F}" srcOrd="4" destOrd="0" parTransId="{86657AD3-4BB2-4CA8-BC23-95411F1D219B}" sibTransId="{739A9608-FE33-4BF9-A419-212D8F5C0331}"/>
    <dgm:cxn modelId="{D43720A6-C76E-4724-B0CF-3A5F2C705FC4}" srcId="{6E50B026-B69C-4935-8CFB-2CF11E8B07E2}" destId="{B5067E88-BA64-4A98-9216-B59B245C3EFD}" srcOrd="0" destOrd="0" parTransId="{03FC2B8E-6B57-4B2A-A22F-FF2DEAC9280F}" sibTransId="{55B1D7F8-091F-41F7-A493-C3C8CA665071}"/>
    <dgm:cxn modelId="{57325215-8E4F-49EA-AE80-8C7B35799765}" type="presOf" srcId="{B7728672-8CEF-4FE3-B220-B21D33B5D5E2}" destId="{A7837D2D-B934-4F57-98C0-CCF560C79A18}" srcOrd="0" destOrd="0" presId="urn:microsoft.com/office/officeart/2005/8/layout/default"/>
    <dgm:cxn modelId="{559D8EAC-CAE9-4293-9A7A-2AAAB7B75B6F}" type="presOf" srcId="{7BAFE3BA-9DC8-4DF3-A8AD-A8812964CCC0}" destId="{C8AFBD1F-F3DF-47FC-8667-7B6A918A872D}" srcOrd="0" destOrd="0" presId="urn:microsoft.com/office/officeart/2005/8/layout/default"/>
    <dgm:cxn modelId="{EDCBEEED-7381-4F81-AC85-C520834EDA15}" srcId="{6E50B026-B69C-4935-8CFB-2CF11E8B07E2}" destId="{B7728672-8CEF-4FE3-B220-B21D33B5D5E2}" srcOrd="2" destOrd="0" parTransId="{7CBE3F9F-65E1-42FC-9BAC-0F00095D8549}" sibTransId="{7AD786F9-89EC-410A-8927-E6A4582EE6C9}"/>
    <dgm:cxn modelId="{2393E1CB-85A4-4D5E-934B-86233FCDDE37}" type="presOf" srcId="{15271AF3-0058-4E3F-B3FF-E23D3D237F7F}" destId="{AECA09B8-3D02-4952-8CE5-F3974ABF647E}" srcOrd="0" destOrd="0" presId="urn:microsoft.com/office/officeart/2005/8/layout/default"/>
    <dgm:cxn modelId="{75C713C9-3996-4DD6-A172-63FEF1B72B2D}" type="presOf" srcId="{B5067E88-BA64-4A98-9216-B59B245C3EFD}" destId="{C8CA65FD-A1C1-4032-8F34-1E83D88C5A87}" srcOrd="0" destOrd="0" presId="urn:microsoft.com/office/officeart/2005/8/layout/default"/>
    <dgm:cxn modelId="{738B14D5-8A2B-4598-96E3-483258665978}" srcId="{6E50B026-B69C-4935-8CFB-2CF11E8B07E2}" destId="{7BAFE3BA-9DC8-4DF3-A8AD-A8812964CCC0}" srcOrd="1" destOrd="0" parTransId="{CF676D7A-7AB7-435D-BE9E-8A068A824BDB}" sibTransId="{97BF14EF-3ECF-4C61-9159-6EA6CB41689E}"/>
    <dgm:cxn modelId="{7756536E-26B8-4B64-AEA5-6D2F8B0BD9AB}" type="presOf" srcId="{28B06574-69D3-4C0C-BEF6-F9DE25506039}" destId="{80C4753D-0387-49CD-9B60-36689FE873AE}" srcOrd="0" destOrd="0" presId="urn:microsoft.com/office/officeart/2005/8/layout/default"/>
    <dgm:cxn modelId="{48467F93-FF28-4AF1-9655-FC64FFD7343F}" type="presOf" srcId="{24576C6B-827C-4DD6-AA88-18FC4E61A695}" destId="{8AFC9DEE-5002-4B05-9338-83A576E72314}" srcOrd="0" destOrd="0" presId="urn:microsoft.com/office/officeart/2005/8/layout/default"/>
    <dgm:cxn modelId="{A182E60D-2C08-4842-86B6-228D412CA105}" type="presOf" srcId="{6E50B026-B69C-4935-8CFB-2CF11E8B07E2}" destId="{8E9FC461-28A1-4E7D-BDC7-13DC34D66463}" srcOrd="0" destOrd="0" presId="urn:microsoft.com/office/officeart/2005/8/layout/default"/>
    <dgm:cxn modelId="{CF0DADB4-6D7F-4B89-94EB-C416CF4DF57D}" srcId="{6E50B026-B69C-4935-8CFB-2CF11E8B07E2}" destId="{24576C6B-827C-4DD6-AA88-18FC4E61A695}" srcOrd="3" destOrd="0" parTransId="{B292193B-9BEC-413C-8145-81D4FBE75486}" sibTransId="{30E8D165-3694-469F-BD97-E7F74E3FFE63}"/>
    <dgm:cxn modelId="{A15B1C72-650E-488B-88B7-362D550FB181}" type="presParOf" srcId="{8E9FC461-28A1-4E7D-BDC7-13DC34D66463}" destId="{C8CA65FD-A1C1-4032-8F34-1E83D88C5A87}" srcOrd="0" destOrd="0" presId="urn:microsoft.com/office/officeart/2005/8/layout/default"/>
    <dgm:cxn modelId="{0E70B9C4-C639-452E-9414-159C318ACCA0}" type="presParOf" srcId="{8E9FC461-28A1-4E7D-BDC7-13DC34D66463}" destId="{B4AD960C-089E-4777-9845-7BB1DECB2123}" srcOrd="1" destOrd="0" presId="urn:microsoft.com/office/officeart/2005/8/layout/default"/>
    <dgm:cxn modelId="{AA8EABD2-CBDE-4514-AAB5-1A24BD8DEAB2}" type="presParOf" srcId="{8E9FC461-28A1-4E7D-BDC7-13DC34D66463}" destId="{C8AFBD1F-F3DF-47FC-8667-7B6A918A872D}" srcOrd="2" destOrd="0" presId="urn:microsoft.com/office/officeart/2005/8/layout/default"/>
    <dgm:cxn modelId="{D0C57FAE-288D-4B53-AD2A-89746A6D48B0}" type="presParOf" srcId="{8E9FC461-28A1-4E7D-BDC7-13DC34D66463}" destId="{A0175A13-4471-4559-AF5D-E6760BA1C84D}" srcOrd="3" destOrd="0" presId="urn:microsoft.com/office/officeart/2005/8/layout/default"/>
    <dgm:cxn modelId="{F71ACE85-5DE6-4316-8E7F-B8027F983317}" type="presParOf" srcId="{8E9FC461-28A1-4E7D-BDC7-13DC34D66463}" destId="{A7837D2D-B934-4F57-98C0-CCF560C79A18}" srcOrd="4" destOrd="0" presId="urn:microsoft.com/office/officeart/2005/8/layout/default"/>
    <dgm:cxn modelId="{1B628E97-C540-4934-B16E-B509F04FC4C6}" type="presParOf" srcId="{8E9FC461-28A1-4E7D-BDC7-13DC34D66463}" destId="{E835E163-62E0-4954-8372-97BFABFC93B6}" srcOrd="5" destOrd="0" presId="urn:microsoft.com/office/officeart/2005/8/layout/default"/>
    <dgm:cxn modelId="{8F697143-A862-41EE-9C0F-5C8AC871A900}" type="presParOf" srcId="{8E9FC461-28A1-4E7D-BDC7-13DC34D66463}" destId="{8AFC9DEE-5002-4B05-9338-83A576E72314}" srcOrd="6" destOrd="0" presId="urn:microsoft.com/office/officeart/2005/8/layout/default"/>
    <dgm:cxn modelId="{ED0F4AB5-7F77-4D11-9208-3F154479A519}" type="presParOf" srcId="{8E9FC461-28A1-4E7D-BDC7-13DC34D66463}" destId="{DC9FEA16-AB1A-4B08-A6D9-2D3FB5A56574}" srcOrd="7" destOrd="0" presId="urn:microsoft.com/office/officeart/2005/8/layout/default"/>
    <dgm:cxn modelId="{EF4C485D-100C-4861-8B59-B432D2C76453}" type="presParOf" srcId="{8E9FC461-28A1-4E7D-BDC7-13DC34D66463}" destId="{AECA09B8-3D02-4952-8CE5-F3974ABF647E}" srcOrd="8" destOrd="0" presId="urn:microsoft.com/office/officeart/2005/8/layout/default"/>
    <dgm:cxn modelId="{314C9120-DB18-438C-84D7-5D5234D5A804}" type="presParOf" srcId="{8E9FC461-28A1-4E7D-BDC7-13DC34D66463}" destId="{6F3B0EDA-8D7D-4D38-8AEF-5D9F8CA0FF5E}" srcOrd="9" destOrd="0" presId="urn:microsoft.com/office/officeart/2005/8/layout/default"/>
    <dgm:cxn modelId="{DF2C0EC6-0588-48E6-A7F9-DAFAB14D5B77}" type="presParOf" srcId="{8E9FC461-28A1-4E7D-BDC7-13DC34D66463}" destId="{80C4753D-0387-49CD-9B60-36689FE873A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6D1E6-2E29-4E96-8787-E2E81B4F11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03599-C152-48F1-9BF2-14693DB4EA1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Международное агентство по атомной энергии (МГАТЭ)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A7488-0DF4-4D57-B008-C61FCA0586D1}" type="parTrans" cxnId="{229F72E1-8245-4A5E-BEE8-4B6115B92176}">
      <dgm:prSet/>
      <dgm:spPr/>
      <dgm:t>
        <a:bodyPr/>
        <a:lstStyle/>
        <a:p>
          <a:endParaRPr lang="ru-RU"/>
        </a:p>
      </dgm:t>
    </dgm:pt>
    <dgm:pt modelId="{E958F018-6243-4A28-A35E-FBDE61BFD553}" type="sibTrans" cxnId="{229F72E1-8245-4A5E-BEE8-4B6115B92176}">
      <dgm:prSet/>
      <dgm:spPr/>
      <dgm:t>
        <a:bodyPr/>
        <a:lstStyle/>
        <a:p>
          <a:endParaRPr lang="ru-RU"/>
        </a:p>
      </dgm:t>
    </dgm:pt>
    <dgm:pt modelId="{16C866F4-2EA8-4CAC-A548-B96C45C233C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организация труда (МОТ)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EB86B-4E2B-462C-BA37-2BA907AA1A5E}" type="parTrans" cxnId="{CB111780-1710-4C01-B0B0-9796BB45C2D7}">
      <dgm:prSet/>
      <dgm:spPr/>
      <dgm:t>
        <a:bodyPr/>
        <a:lstStyle/>
        <a:p>
          <a:endParaRPr lang="ru-RU"/>
        </a:p>
      </dgm:t>
    </dgm:pt>
    <dgm:pt modelId="{5B9688FC-A075-4EB0-B7B4-FCAC911353DB}" type="sibTrans" cxnId="{CB111780-1710-4C01-B0B0-9796BB45C2D7}">
      <dgm:prSet/>
      <dgm:spPr/>
      <dgm:t>
        <a:bodyPr/>
        <a:lstStyle/>
        <a:p>
          <a:endParaRPr lang="ru-RU"/>
        </a:p>
      </dgm:t>
    </dgm:pt>
    <dgm:pt modelId="{337605FC-4BE3-41BE-9116-B6AB42D66635}">
      <dgm:prSet phldrT="[Текст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союз электросвязи (МСЭ)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2ED4E-0E79-4F99-93C8-BF20A9E44F82}" type="parTrans" cxnId="{7E2623BF-4971-4134-B0DE-FCBE33E2ACD7}">
      <dgm:prSet/>
      <dgm:spPr/>
      <dgm:t>
        <a:bodyPr/>
        <a:lstStyle/>
        <a:p>
          <a:endParaRPr lang="ru-RU"/>
        </a:p>
      </dgm:t>
    </dgm:pt>
    <dgm:pt modelId="{9597455B-F454-453A-85EA-C4103F21D43B}" type="sibTrans" cxnId="{7E2623BF-4971-4134-B0DE-FCBE33E2ACD7}">
      <dgm:prSet/>
      <dgm:spPr/>
      <dgm:t>
        <a:bodyPr/>
        <a:lstStyle/>
        <a:p>
          <a:endParaRPr lang="ru-RU"/>
        </a:p>
      </dgm:t>
    </dgm:pt>
    <dgm:pt modelId="{7DB4BA98-17E1-4FE9-9C35-ACBE985CDD8D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фонд сельскохозяйственного развития (МФСР)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2B2EF-36F9-4C0B-A199-F667CB1955A3}" type="parTrans" cxnId="{C3634A36-F5E0-45E1-838A-DDA8F74D0ED2}">
      <dgm:prSet/>
      <dgm:spPr/>
      <dgm:t>
        <a:bodyPr/>
        <a:lstStyle/>
        <a:p>
          <a:endParaRPr lang="ru-RU"/>
        </a:p>
      </dgm:t>
    </dgm:pt>
    <dgm:pt modelId="{9DE7D0B4-8BA4-441B-AEC4-23F4E767B669}" type="sibTrans" cxnId="{C3634A36-F5E0-45E1-838A-DDA8F74D0ED2}">
      <dgm:prSet/>
      <dgm:spPr/>
      <dgm:t>
        <a:bodyPr/>
        <a:lstStyle/>
        <a:p>
          <a:endParaRPr lang="ru-RU"/>
        </a:p>
      </dgm:t>
    </dgm:pt>
    <dgm:pt modelId="{C5963457-85F1-46B7-BBC7-399D1D1AC8D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Продовольственная и сельскохозяйственная организация (ФАО</a:t>
          </a:r>
          <a:r>
            <a:rPr lang="ru-RU" sz="1700" dirty="0" smtClean="0"/>
            <a:t>)</a:t>
          </a:r>
          <a:endParaRPr lang="ru-RU" sz="1700" dirty="0"/>
        </a:p>
      </dgm:t>
    </dgm:pt>
    <dgm:pt modelId="{C36B930A-A013-48FD-A7B7-87D27A3832AD}" type="parTrans" cxnId="{E517E033-C95A-48DC-8C33-1C0B79D7EDB2}">
      <dgm:prSet/>
      <dgm:spPr/>
      <dgm:t>
        <a:bodyPr/>
        <a:lstStyle/>
        <a:p>
          <a:endParaRPr lang="ru-RU"/>
        </a:p>
      </dgm:t>
    </dgm:pt>
    <dgm:pt modelId="{CA54BD9B-7C91-40CA-9A35-B51F62186DFB}" type="sibTrans" cxnId="{E517E033-C95A-48DC-8C33-1C0B79D7EDB2}">
      <dgm:prSet/>
      <dgm:spPr/>
      <dgm:t>
        <a:bodyPr/>
        <a:lstStyle/>
        <a:p>
          <a:endParaRPr lang="ru-RU"/>
        </a:p>
      </dgm:t>
    </dgm:pt>
    <dgm:pt modelId="{FE707800-0C1F-4886-B745-4AF5DFE6CAB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Объединённых Наций по вопросам образования , науки и культуры (ЮНЕСКО)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5E6A4-A082-4062-8EB0-FF2625A6C1A0}" type="parTrans" cxnId="{7513505D-CAB8-42AF-BBCB-73AF8B86DF0E}">
      <dgm:prSet/>
      <dgm:spPr/>
      <dgm:t>
        <a:bodyPr/>
        <a:lstStyle/>
        <a:p>
          <a:endParaRPr lang="ru-RU"/>
        </a:p>
      </dgm:t>
    </dgm:pt>
    <dgm:pt modelId="{A51D8C86-BB7D-4AC5-844A-E7369BF97715}" type="sibTrans" cxnId="{7513505D-CAB8-42AF-BBCB-73AF8B86DF0E}">
      <dgm:prSet/>
      <dgm:spPr/>
      <dgm:t>
        <a:bodyPr/>
        <a:lstStyle/>
        <a:p>
          <a:endParaRPr lang="ru-RU"/>
        </a:p>
      </dgm:t>
    </dgm:pt>
    <dgm:pt modelId="{6C92C544-30D0-478C-ADC3-96B937CE2A0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морская организация (ИМО)</a:t>
          </a:r>
          <a:endParaRPr lang="ru-RU" sz="2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62823-3A61-4BBC-A1DD-7DDF568E4341}" type="parTrans" cxnId="{A36699DE-3C98-4CEE-90CB-7A6F5E082A30}">
      <dgm:prSet/>
      <dgm:spPr/>
      <dgm:t>
        <a:bodyPr/>
        <a:lstStyle/>
        <a:p>
          <a:endParaRPr lang="ru-RU"/>
        </a:p>
      </dgm:t>
    </dgm:pt>
    <dgm:pt modelId="{19BC0570-B540-4FA5-A28E-7F29EA6053AD}" type="sibTrans" cxnId="{A36699DE-3C98-4CEE-90CB-7A6F5E082A30}">
      <dgm:prSet/>
      <dgm:spPr/>
      <dgm:t>
        <a:bodyPr/>
        <a:lstStyle/>
        <a:p>
          <a:endParaRPr lang="ru-RU"/>
        </a:p>
      </dgm:t>
    </dgm:pt>
    <dgm:pt modelId="{5303B1B2-F442-457D-8FB8-B6A3BF71D2E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Объединённых Наций по промышленному развитию (ЮНИДО)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4AF1F-3F5E-4C06-A8F5-596D75C639E7}" type="parTrans" cxnId="{374A1246-8496-4121-8FA5-D2458B08674B}">
      <dgm:prSet/>
      <dgm:spPr/>
      <dgm:t>
        <a:bodyPr/>
        <a:lstStyle/>
        <a:p>
          <a:endParaRPr lang="ru-RU"/>
        </a:p>
      </dgm:t>
    </dgm:pt>
    <dgm:pt modelId="{76CB62CC-CD7D-490C-BEAE-450335043299}" type="sibTrans" cxnId="{374A1246-8496-4121-8FA5-D2458B08674B}">
      <dgm:prSet/>
      <dgm:spPr/>
      <dgm:t>
        <a:bodyPr/>
        <a:lstStyle/>
        <a:p>
          <a:endParaRPr lang="ru-RU"/>
        </a:p>
      </dgm:t>
    </dgm:pt>
    <dgm:pt modelId="{296FBB33-4DAD-4E6A-8889-0304109F24DC}" type="pres">
      <dgm:prSet presAssocID="{C716D1E6-2E29-4E96-8787-E2E81B4F11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F1147E-9697-4134-B35D-4F9CFC220B7D}" type="pres">
      <dgm:prSet presAssocID="{6C92C544-30D0-478C-ADC3-96B937CE2A0C}" presName="node" presStyleLbl="node1" presStyleIdx="0" presStyleCnt="8" custScaleX="101436" custScaleY="103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6C578-F197-4A3A-9351-1558EDF55A30}" type="pres">
      <dgm:prSet presAssocID="{19BC0570-B540-4FA5-A28E-7F29EA6053AD}" presName="sibTrans" presStyleCnt="0"/>
      <dgm:spPr/>
    </dgm:pt>
    <dgm:pt modelId="{9F96F4C5-62F3-4C82-9516-714927D0EAC5}" type="pres">
      <dgm:prSet presAssocID="{37F03599-C152-48F1-9BF2-14693DB4EA1F}" presName="node" presStyleLbl="node1" presStyleIdx="1" presStyleCnt="8" custScaleX="101010" custScaleY="103267" custLinFactNeighborX="308" custLinFactNeighborY="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AD428-44EE-44EF-A6DF-9144A63C7E5A}" type="pres">
      <dgm:prSet presAssocID="{E958F018-6243-4A28-A35E-FBDE61BFD553}" presName="sibTrans" presStyleCnt="0"/>
      <dgm:spPr/>
    </dgm:pt>
    <dgm:pt modelId="{513EF80B-951B-4F36-95E1-40177B3DC211}" type="pres">
      <dgm:prSet presAssocID="{16C866F4-2EA8-4CAC-A548-B96C45C233CE}" presName="node" presStyleLbl="node1" presStyleIdx="2" presStyleCnt="8" custLinFactNeighborX="56" custLinFactNeighborY="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01A89-CFF0-44A1-9458-F59809198301}" type="pres">
      <dgm:prSet presAssocID="{5B9688FC-A075-4EB0-B7B4-FCAC911353DB}" presName="sibTrans" presStyleCnt="0"/>
      <dgm:spPr/>
    </dgm:pt>
    <dgm:pt modelId="{A2E2FA63-156C-4C34-9A2D-072CD6836D12}" type="pres">
      <dgm:prSet presAssocID="{337605FC-4BE3-41BE-9116-B6AB42D66635}" presName="node" presStyleLbl="node1" presStyleIdx="3" presStyleCnt="8" custLinFactNeighborX="-683" custLinFactNeighborY="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4765-E3EC-4A00-8A0D-4C2C93BEB2C3}" type="pres">
      <dgm:prSet presAssocID="{9597455B-F454-453A-85EA-C4103F21D43B}" presName="sibTrans" presStyleCnt="0"/>
      <dgm:spPr/>
    </dgm:pt>
    <dgm:pt modelId="{C5315F7C-CAEF-4F7C-9877-0F101489B442}" type="pres">
      <dgm:prSet presAssocID="{7DB4BA98-17E1-4FE9-9C35-ACBE985CDD8D}" presName="node" presStyleLbl="node1" presStyleIdx="4" presStyleCnt="8" custScaleX="101153" custLinFactNeighborX="3905" custLinFactNeighborY="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31E98-C0E5-4716-9BED-4D797AA3537D}" type="pres">
      <dgm:prSet presAssocID="{9DE7D0B4-8BA4-441B-AEC4-23F4E767B669}" presName="sibTrans" presStyleCnt="0"/>
      <dgm:spPr/>
    </dgm:pt>
    <dgm:pt modelId="{9D332C8C-A80A-48F4-88EA-AA878FB8230A}" type="pres">
      <dgm:prSet presAssocID="{C5963457-85F1-46B7-BBC7-399D1D1AC8DF}" presName="node" presStyleLbl="node1" presStyleIdx="5" presStyleCnt="8" custScaleY="136987" custLinFactNeighborX="2304" custLinFactNeighborY="2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08871-CDEA-4446-896F-03628D747252}" type="pres">
      <dgm:prSet presAssocID="{CA54BD9B-7C91-40CA-9A35-B51F62186DFB}" presName="sibTrans" presStyleCnt="0"/>
      <dgm:spPr/>
    </dgm:pt>
    <dgm:pt modelId="{E59A3838-03F1-424B-B46B-4A1E478E4B3C}" type="pres">
      <dgm:prSet presAssocID="{FE707800-0C1F-4886-B745-4AF5DFE6CABC}" presName="node" presStyleLbl="node1" presStyleIdx="6" presStyleCnt="8" custScaleX="136576" custLinFactNeighborX="2918" custLinFactNeighborY="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CFD1B-B2F8-406D-A622-463181D0D380}" type="pres">
      <dgm:prSet presAssocID="{A51D8C86-BB7D-4AC5-844A-E7369BF97715}" presName="sibTrans" presStyleCnt="0"/>
      <dgm:spPr/>
    </dgm:pt>
    <dgm:pt modelId="{47BB1D57-36BD-494C-AFC6-6F987527DEC8}" type="pres">
      <dgm:prSet presAssocID="{5303B1B2-F442-457D-8FB8-B6A3BF71D2E1}" presName="node" presStyleLbl="node1" presStyleIdx="7" presStyleCnt="8" custScaleX="130173" custScaleY="103353" custLinFactNeighborX="5356" custLinFactNeighborY="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B4FE6D-F611-4EE2-83D4-D27A99D9DCD6}" type="presOf" srcId="{C716D1E6-2E29-4E96-8787-E2E81B4F11A9}" destId="{296FBB33-4DAD-4E6A-8889-0304109F24DC}" srcOrd="0" destOrd="0" presId="urn:microsoft.com/office/officeart/2005/8/layout/default"/>
    <dgm:cxn modelId="{DC154FD0-C223-47CE-B627-4B28FF1F8D15}" type="presOf" srcId="{37F03599-C152-48F1-9BF2-14693DB4EA1F}" destId="{9F96F4C5-62F3-4C82-9516-714927D0EAC5}" srcOrd="0" destOrd="0" presId="urn:microsoft.com/office/officeart/2005/8/layout/default"/>
    <dgm:cxn modelId="{A36699DE-3C98-4CEE-90CB-7A6F5E082A30}" srcId="{C716D1E6-2E29-4E96-8787-E2E81B4F11A9}" destId="{6C92C544-30D0-478C-ADC3-96B937CE2A0C}" srcOrd="0" destOrd="0" parTransId="{45862823-3A61-4BBC-A1DD-7DDF568E4341}" sibTransId="{19BC0570-B540-4FA5-A28E-7F29EA6053AD}"/>
    <dgm:cxn modelId="{E517E033-C95A-48DC-8C33-1C0B79D7EDB2}" srcId="{C716D1E6-2E29-4E96-8787-E2E81B4F11A9}" destId="{C5963457-85F1-46B7-BBC7-399D1D1AC8DF}" srcOrd="5" destOrd="0" parTransId="{C36B930A-A013-48FD-A7B7-87D27A3832AD}" sibTransId="{CA54BD9B-7C91-40CA-9A35-B51F62186DFB}"/>
    <dgm:cxn modelId="{D827E7F3-C959-4271-9D5C-6F400693712F}" type="presOf" srcId="{C5963457-85F1-46B7-BBC7-399D1D1AC8DF}" destId="{9D332C8C-A80A-48F4-88EA-AA878FB8230A}" srcOrd="0" destOrd="0" presId="urn:microsoft.com/office/officeart/2005/8/layout/default"/>
    <dgm:cxn modelId="{229F72E1-8245-4A5E-BEE8-4B6115B92176}" srcId="{C716D1E6-2E29-4E96-8787-E2E81B4F11A9}" destId="{37F03599-C152-48F1-9BF2-14693DB4EA1F}" srcOrd="1" destOrd="0" parTransId="{9C6A7488-0DF4-4D57-B008-C61FCA0586D1}" sibTransId="{E958F018-6243-4A28-A35E-FBDE61BFD553}"/>
    <dgm:cxn modelId="{D6CA013F-EE0C-4184-A155-0407AFC4A198}" type="presOf" srcId="{337605FC-4BE3-41BE-9116-B6AB42D66635}" destId="{A2E2FA63-156C-4C34-9A2D-072CD6836D12}" srcOrd="0" destOrd="0" presId="urn:microsoft.com/office/officeart/2005/8/layout/default"/>
    <dgm:cxn modelId="{66F6C5C9-BF28-46E1-A1D7-57A522A3BC78}" type="presOf" srcId="{7DB4BA98-17E1-4FE9-9C35-ACBE985CDD8D}" destId="{C5315F7C-CAEF-4F7C-9877-0F101489B442}" srcOrd="0" destOrd="0" presId="urn:microsoft.com/office/officeart/2005/8/layout/default"/>
    <dgm:cxn modelId="{374A1246-8496-4121-8FA5-D2458B08674B}" srcId="{C716D1E6-2E29-4E96-8787-E2E81B4F11A9}" destId="{5303B1B2-F442-457D-8FB8-B6A3BF71D2E1}" srcOrd="7" destOrd="0" parTransId="{60A4AF1F-3F5E-4C06-A8F5-596D75C639E7}" sibTransId="{76CB62CC-CD7D-490C-BEAE-450335043299}"/>
    <dgm:cxn modelId="{7513505D-CAB8-42AF-BBCB-73AF8B86DF0E}" srcId="{C716D1E6-2E29-4E96-8787-E2E81B4F11A9}" destId="{FE707800-0C1F-4886-B745-4AF5DFE6CABC}" srcOrd="6" destOrd="0" parTransId="{B445E6A4-A082-4062-8EB0-FF2625A6C1A0}" sibTransId="{A51D8C86-BB7D-4AC5-844A-E7369BF97715}"/>
    <dgm:cxn modelId="{CB111780-1710-4C01-B0B0-9796BB45C2D7}" srcId="{C716D1E6-2E29-4E96-8787-E2E81B4F11A9}" destId="{16C866F4-2EA8-4CAC-A548-B96C45C233CE}" srcOrd="2" destOrd="0" parTransId="{ECBEB86B-4E2B-462C-BA37-2BA907AA1A5E}" sibTransId="{5B9688FC-A075-4EB0-B7B4-FCAC911353DB}"/>
    <dgm:cxn modelId="{C3634A36-F5E0-45E1-838A-DDA8F74D0ED2}" srcId="{C716D1E6-2E29-4E96-8787-E2E81B4F11A9}" destId="{7DB4BA98-17E1-4FE9-9C35-ACBE985CDD8D}" srcOrd="4" destOrd="0" parTransId="{AB72B2EF-36F9-4C0B-A199-F667CB1955A3}" sibTransId="{9DE7D0B4-8BA4-441B-AEC4-23F4E767B669}"/>
    <dgm:cxn modelId="{E63F6CCC-70E6-4FB3-9D2F-395617776E97}" type="presOf" srcId="{16C866F4-2EA8-4CAC-A548-B96C45C233CE}" destId="{513EF80B-951B-4F36-95E1-40177B3DC211}" srcOrd="0" destOrd="0" presId="urn:microsoft.com/office/officeart/2005/8/layout/default"/>
    <dgm:cxn modelId="{15EE6664-E151-4388-85CA-2EADCE9F8940}" type="presOf" srcId="{FE707800-0C1F-4886-B745-4AF5DFE6CABC}" destId="{E59A3838-03F1-424B-B46B-4A1E478E4B3C}" srcOrd="0" destOrd="0" presId="urn:microsoft.com/office/officeart/2005/8/layout/default"/>
    <dgm:cxn modelId="{D8443284-A04F-494B-89BA-CBA3B8EA76C2}" type="presOf" srcId="{5303B1B2-F442-457D-8FB8-B6A3BF71D2E1}" destId="{47BB1D57-36BD-494C-AFC6-6F987527DEC8}" srcOrd="0" destOrd="0" presId="urn:microsoft.com/office/officeart/2005/8/layout/default"/>
    <dgm:cxn modelId="{7E2623BF-4971-4134-B0DE-FCBE33E2ACD7}" srcId="{C716D1E6-2E29-4E96-8787-E2E81B4F11A9}" destId="{337605FC-4BE3-41BE-9116-B6AB42D66635}" srcOrd="3" destOrd="0" parTransId="{A452ED4E-0E79-4F99-93C8-BF20A9E44F82}" sibTransId="{9597455B-F454-453A-85EA-C4103F21D43B}"/>
    <dgm:cxn modelId="{1AC14605-CFDB-48E3-BF76-4C1EA5C782FF}" type="presOf" srcId="{6C92C544-30D0-478C-ADC3-96B937CE2A0C}" destId="{BDF1147E-9697-4134-B35D-4F9CFC220B7D}" srcOrd="0" destOrd="0" presId="urn:microsoft.com/office/officeart/2005/8/layout/default"/>
    <dgm:cxn modelId="{94F61D9C-5581-47C3-A1D8-2B1DB6B74AB7}" type="presParOf" srcId="{296FBB33-4DAD-4E6A-8889-0304109F24DC}" destId="{BDF1147E-9697-4134-B35D-4F9CFC220B7D}" srcOrd="0" destOrd="0" presId="urn:microsoft.com/office/officeart/2005/8/layout/default"/>
    <dgm:cxn modelId="{8F7A8769-FEC6-4CA8-B062-B3AF890F3388}" type="presParOf" srcId="{296FBB33-4DAD-4E6A-8889-0304109F24DC}" destId="{5C56C578-F197-4A3A-9351-1558EDF55A30}" srcOrd="1" destOrd="0" presId="urn:microsoft.com/office/officeart/2005/8/layout/default"/>
    <dgm:cxn modelId="{6F568109-F814-4C22-A6D9-9706E66EB3CD}" type="presParOf" srcId="{296FBB33-4DAD-4E6A-8889-0304109F24DC}" destId="{9F96F4C5-62F3-4C82-9516-714927D0EAC5}" srcOrd="2" destOrd="0" presId="urn:microsoft.com/office/officeart/2005/8/layout/default"/>
    <dgm:cxn modelId="{DBA68C6F-C303-4CFD-829D-0972FE3CE58C}" type="presParOf" srcId="{296FBB33-4DAD-4E6A-8889-0304109F24DC}" destId="{160AD428-44EE-44EF-A6DF-9144A63C7E5A}" srcOrd="3" destOrd="0" presId="urn:microsoft.com/office/officeart/2005/8/layout/default"/>
    <dgm:cxn modelId="{F3FE343A-89EC-491B-9740-607E40138582}" type="presParOf" srcId="{296FBB33-4DAD-4E6A-8889-0304109F24DC}" destId="{513EF80B-951B-4F36-95E1-40177B3DC211}" srcOrd="4" destOrd="0" presId="urn:microsoft.com/office/officeart/2005/8/layout/default"/>
    <dgm:cxn modelId="{6625BC5A-975E-492D-8CDF-5A7A14B379CE}" type="presParOf" srcId="{296FBB33-4DAD-4E6A-8889-0304109F24DC}" destId="{2D401A89-CFF0-44A1-9458-F59809198301}" srcOrd="5" destOrd="0" presId="urn:microsoft.com/office/officeart/2005/8/layout/default"/>
    <dgm:cxn modelId="{AEB315DB-55FD-472F-9A96-BDA8DF094925}" type="presParOf" srcId="{296FBB33-4DAD-4E6A-8889-0304109F24DC}" destId="{A2E2FA63-156C-4C34-9A2D-072CD6836D12}" srcOrd="6" destOrd="0" presId="urn:microsoft.com/office/officeart/2005/8/layout/default"/>
    <dgm:cxn modelId="{8C170791-465C-414F-9B26-6EE8B2D6846B}" type="presParOf" srcId="{296FBB33-4DAD-4E6A-8889-0304109F24DC}" destId="{AD8C4765-E3EC-4A00-8A0D-4C2C93BEB2C3}" srcOrd="7" destOrd="0" presId="urn:microsoft.com/office/officeart/2005/8/layout/default"/>
    <dgm:cxn modelId="{DC478890-7736-44DD-BE70-489E65079D89}" type="presParOf" srcId="{296FBB33-4DAD-4E6A-8889-0304109F24DC}" destId="{C5315F7C-CAEF-4F7C-9877-0F101489B442}" srcOrd="8" destOrd="0" presId="urn:microsoft.com/office/officeart/2005/8/layout/default"/>
    <dgm:cxn modelId="{E6128614-2A65-4BDD-9882-AFC31A4D8C82}" type="presParOf" srcId="{296FBB33-4DAD-4E6A-8889-0304109F24DC}" destId="{D4D31E98-C0E5-4716-9BED-4D797AA3537D}" srcOrd="9" destOrd="0" presId="urn:microsoft.com/office/officeart/2005/8/layout/default"/>
    <dgm:cxn modelId="{1468DB47-67FC-459A-8FCA-2D9077077E96}" type="presParOf" srcId="{296FBB33-4DAD-4E6A-8889-0304109F24DC}" destId="{9D332C8C-A80A-48F4-88EA-AA878FB8230A}" srcOrd="10" destOrd="0" presId="urn:microsoft.com/office/officeart/2005/8/layout/default"/>
    <dgm:cxn modelId="{6652F32D-09A0-4008-8427-92D2413F642D}" type="presParOf" srcId="{296FBB33-4DAD-4E6A-8889-0304109F24DC}" destId="{B0908871-CDEA-4446-896F-03628D747252}" srcOrd="11" destOrd="0" presId="urn:microsoft.com/office/officeart/2005/8/layout/default"/>
    <dgm:cxn modelId="{933A6910-BAC2-488B-B224-7E548BA29DCC}" type="presParOf" srcId="{296FBB33-4DAD-4E6A-8889-0304109F24DC}" destId="{E59A3838-03F1-424B-B46B-4A1E478E4B3C}" srcOrd="12" destOrd="0" presId="urn:microsoft.com/office/officeart/2005/8/layout/default"/>
    <dgm:cxn modelId="{E52D1917-E6D2-458C-8700-751A4F76F3E1}" type="presParOf" srcId="{296FBB33-4DAD-4E6A-8889-0304109F24DC}" destId="{B5FCFD1B-B2F8-406D-A622-463181D0D380}" srcOrd="13" destOrd="0" presId="urn:microsoft.com/office/officeart/2005/8/layout/default"/>
    <dgm:cxn modelId="{42742FFD-51B7-493C-A588-0B7558044A63}" type="presParOf" srcId="{296FBB33-4DAD-4E6A-8889-0304109F24DC}" destId="{47BB1D57-36BD-494C-AFC6-6F987527DEC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A65FD-A1C1-4032-8F34-1E83D88C5A87}">
      <dsp:nvSpPr>
        <dsp:cNvPr id="0" name=""/>
        <dsp:cNvSpPr/>
      </dsp:nvSpPr>
      <dsp:spPr>
        <a:xfrm>
          <a:off x="0" y="227116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Генеральная Ассамблея ООН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7116"/>
        <a:ext cx="2385265" cy="1431158"/>
      </dsp:txXfrm>
    </dsp:sp>
    <dsp:sp modelId="{C8AFBD1F-F3DF-47FC-8667-7B6A918A872D}">
      <dsp:nvSpPr>
        <dsp:cNvPr id="0" name=""/>
        <dsp:cNvSpPr/>
      </dsp:nvSpPr>
      <dsp:spPr>
        <a:xfrm>
          <a:off x="2670661" y="672786"/>
          <a:ext cx="2385265" cy="1397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Безопасности ООН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0661" y="672786"/>
        <a:ext cx="2385265" cy="1397941"/>
      </dsp:txXfrm>
    </dsp:sp>
    <dsp:sp modelId="{A7837D2D-B934-4F57-98C0-CCF560C79A18}">
      <dsp:nvSpPr>
        <dsp:cNvPr id="0" name=""/>
        <dsp:cNvSpPr/>
      </dsp:nvSpPr>
      <dsp:spPr>
        <a:xfrm>
          <a:off x="5247583" y="1265708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Экономический и Социальный Совет ООН 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83" y="1265708"/>
        <a:ext cx="2385265" cy="1431158"/>
      </dsp:txXfrm>
    </dsp:sp>
    <dsp:sp modelId="{8AFC9DEE-5002-4B05-9338-83A576E72314}">
      <dsp:nvSpPr>
        <dsp:cNvPr id="0" name=""/>
        <dsp:cNvSpPr/>
      </dsp:nvSpPr>
      <dsp:spPr>
        <a:xfrm>
          <a:off x="74181" y="2156485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по Опеке ООН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81" y="2156485"/>
        <a:ext cx="2385265" cy="1431158"/>
      </dsp:txXfrm>
    </dsp:sp>
    <dsp:sp modelId="{AECA09B8-3D02-4952-8CE5-F3974ABF647E}">
      <dsp:nvSpPr>
        <dsp:cNvPr id="0" name=""/>
        <dsp:cNvSpPr/>
      </dsp:nvSpPr>
      <dsp:spPr>
        <a:xfrm>
          <a:off x="2699571" y="2675223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Суд ООН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9571" y="2675223"/>
        <a:ext cx="2385265" cy="1431158"/>
      </dsp:txXfrm>
    </dsp:sp>
    <dsp:sp modelId="{80C4753D-0387-49CD-9B60-36689FE873AE}">
      <dsp:nvSpPr>
        <dsp:cNvPr id="0" name=""/>
        <dsp:cNvSpPr/>
      </dsp:nvSpPr>
      <dsp:spPr>
        <a:xfrm>
          <a:off x="5247583" y="3120328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Секретариат ООН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7583" y="3120328"/>
        <a:ext cx="2385265" cy="1431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147E-9697-4134-B35D-4F9CFC220B7D}">
      <dsp:nvSpPr>
        <dsp:cNvPr id="0" name=""/>
        <dsp:cNvSpPr/>
      </dsp:nvSpPr>
      <dsp:spPr>
        <a:xfrm>
          <a:off x="925" y="108605"/>
          <a:ext cx="2547662" cy="1563302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морская организация (ИМО)</a:t>
          </a:r>
          <a:endParaRPr lang="ru-RU" sz="2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5" y="108605"/>
        <a:ext cx="2547662" cy="1563302"/>
      </dsp:txXfrm>
    </dsp:sp>
    <dsp:sp modelId="{9F96F4C5-62F3-4C82-9516-714927D0EAC5}">
      <dsp:nvSpPr>
        <dsp:cNvPr id="0" name=""/>
        <dsp:cNvSpPr/>
      </dsp:nvSpPr>
      <dsp:spPr>
        <a:xfrm>
          <a:off x="2807483" y="152729"/>
          <a:ext cx="2536963" cy="1556189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Международное агентство по атомной энергии (МГАТЭ)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7483" y="152729"/>
        <a:ext cx="2536963" cy="1556189"/>
      </dsp:txXfrm>
    </dsp:sp>
    <dsp:sp modelId="{513EF80B-951B-4F36-95E1-40177B3DC211}">
      <dsp:nvSpPr>
        <dsp:cNvPr id="0" name=""/>
        <dsp:cNvSpPr/>
      </dsp:nvSpPr>
      <dsp:spPr>
        <a:xfrm>
          <a:off x="5588795" y="137260"/>
          <a:ext cx="2511596" cy="150695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организация труда (МОТ)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8795" y="137260"/>
        <a:ext cx="2511596" cy="1506957"/>
      </dsp:txXfrm>
    </dsp:sp>
    <dsp:sp modelId="{A2E2FA63-156C-4C34-9A2D-072CD6836D12}">
      <dsp:nvSpPr>
        <dsp:cNvPr id="0" name=""/>
        <dsp:cNvSpPr/>
      </dsp:nvSpPr>
      <dsp:spPr>
        <a:xfrm>
          <a:off x="8" y="2232243"/>
          <a:ext cx="2511596" cy="150695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союз электросвязи (МСЭ)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" y="2232243"/>
        <a:ext cx="2511596" cy="1506957"/>
      </dsp:txXfrm>
    </dsp:sp>
    <dsp:sp modelId="{C5315F7C-CAEF-4F7C-9877-0F101489B442}">
      <dsp:nvSpPr>
        <dsp:cNvPr id="0" name=""/>
        <dsp:cNvSpPr/>
      </dsp:nvSpPr>
      <dsp:spPr>
        <a:xfrm>
          <a:off x="2877996" y="2246438"/>
          <a:ext cx="2540554" cy="150695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Международный фонд сельскохозяйственного развития (МФСР)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7996" y="2246438"/>
        <a:ext cx="2540554" cy="1506957"/>
      </dsp:txXfrm>
    </dsp:sp>
    <dsp:sp modelId="{9D332C8C-A80A-48F4-88EA-AA878FB8230A}">
      <dsp:nvSpPr>
        <dsp:cNvPr id="0" name=""/>
        <dsp:cNvSpPr/>
      </dsp:nvSpPr>
      <dsp:spPr>
        <a:xfrm>
          <a:off x="5588795" y="1955015"/>
          <a:ext cx="2511596" cy="2064336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Продовольственная и сельскохозяйственная организация (ФАО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5588795" y="1955015"/>
        <a:ext cx="2511596" cy="2064336"/>
      </dsp:txXfrm>
    </dsp:sp>
    <dsp:sp modelId="{E59A3838-03F1-424B-B46B-4A1E478E4B3C}">
      <dsp:nvSpPr>
        <dsp:cNvPr id="0" name=""/>
        <dsp:cNvSpPr/>
      </dsp:nvSpPr>
      <dsp:spPr>
        <a:xfrm>
          <a:off x="648075" y="4345746"/>
          <a:ext cx="3430237" cy="1506957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Объединённых Наций по вопросам образования , науки и культуры (ЮНЕСКО)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75" y="4345746"/>
        <a:ext cx="3430237" cy="1506957"/>
      </dsp:txXfrm>
    </dsp:sp>
    <dsp:sp modelId="{47BB1D57-36BD-494C-AFC6-6F987527DEC8}">
      <dsp:nvSpPr>
        <dsp:cNvPr id="0" name=""/>
        <dsp:cNvSpPr/>
      </dsp:nvSpPr>
      <dsp:spPr>
        <a:xfrm>
          <a:off x="4390705" y="4320482"/>
          <a:ext cx="3269420" cy="1557485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Объединённых Наций по промышленному развитию (ЮНИДО)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0705" y="4320482"/>
        <a:ext cx="3269420" cy="1557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4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65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9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80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7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3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3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7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9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D304-778F-4DD3-ABEA-EA5604C68AA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16BCAE-F683-4103-BFB7-80C40B069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6624736" cy="12961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ООН – 75 лет : история деятельности, основные достижения, инициативы Республики Беларусь в составе ООН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996952"/>
            <a:ext cx="2736304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458112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5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08" y="214151"/>
            <a:ext cx="1833491" cy="1419915"/>
          </a:xfrm>
        </p:spPr>
      </p:pic>
      <p:sp>
        <p:nvSpPr>
          <p:cNvPr id="5" name="Прямоугольник 4"/>
          <p:cNvSpPr/>
          <p:nvPr/>
        </p:nvSpPr>
        <p:spPr>
          <a:xfrm>
            <a:off x="2381945" y="216152"/>
            <a:ext cx="45365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избиралась членом Совета Безопасности, Экономического и Социального совета, Комиссии по правам человека, Комитета по программе и координации, Исполнительного совета ЮНЕСКО, Комиссии по устойчивому развитию, Программы развития ООН, Детского фонда ООН, Комиссии по науке и технике в целях развития, Административного совета международной организации труда (МОТ)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81" y="4153864"/>
            <a:ext cx="1842335" cy="1314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2" y="4175068"/>
            <a:ext cx="1694136" cy="1292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" y="2147528"/>
            <a:ext cx="1694746" cy="1254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" y="265914"/>
            <a:ext cx="1638296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61" y="2147528"/>
            <a:ext cx="1782824" cy="1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6" cy="187220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ООН – международная организация, созданная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1945 г. 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поддержания мира и международной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безопасности, развития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сотрудничества между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государствами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324036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 апреля 1945 г. делегаты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стран, в том числе и нашей, собрались в Сан-Франциско на Совещание Объединенных Наций (название впервые предложено Рузвельтом) и приняли Устав, состоящий из 19 глав и 111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статей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8245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-180528" y="218452"/>
            <a:ext cx="7776863" cy="91098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Структура, направления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ООН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органов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23402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83568" y="2420888"/>
            <a:ext cx="3024336" cy="30655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77186"/>
            <a:ext cx="3672408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Учредительный документ ООН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ООН)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 международным договором и закрепляет основы современного международного правопорядка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69" y="3929414"/>
            <a:ext cx="2016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36711"/>
            <a:ext cx="4032448" cy="531073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7694" y="425514"/>
            <a:ext cx="489654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ООН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734735"/>
            <a:ext cx="78848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поддерживать международный мир и безопасность и с этой целью принимать эффективные коллективные меры для предотвращения и устранения угрозы миру и подавления актов агрессии;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094710"/>
            <a:ext cx="78848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дружественные отношения между государствами на основе уважения принципа равноправия и самоопределения народов;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022637"/>
            <a:ext cx="788487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осуществлять международное сотрудничество в разрешении международных проблем экономического, социального, культурного и гуманитарного характера и в поощрении уважения к правам человека;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5094" y="5302470"/>
            <a:ext cx="78848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быть центром согласования действий государств в достижении этих общих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40399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1"/>
            <a:ext cx="7984926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Главные органы ООН</a:t>
            </a:r>
            <a:endParaRPr lang="ru-RU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34992"/>
              </p:ext>
            </p:extLst>
          </p:nvPr>
        </p:nvGraphicFramePr>
        <p:xfrm>
          <a:off x="891630" y="1530541"/>
          <a:ext cx="7632848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3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320" y="110086"/>
            <a:ext cx="7992888" cy="10044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организации,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Организацией Объединенных Наций специальными соглашениями: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915816" y="4038854"/>
            <a:ext cx="4178428" cy="18962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9370" y="1767740"/>
            <a:ext cx="7140194" cy="662682"/>
          </a:xfrm>
          <a:prstGeom prst="roundRect">
            <a:avLst>
              <a:gd name="adj" fmla="val 20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валютный фонд (МВФ)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9370" y="3383394"/>
            <a:ext cx="7161776" cy="701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6478" y="2589607"/>
            <a:ext cx="7165978" cy="662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метеорологическая организация</a:t>
            </a: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370" y="4215375"/>
            <a:ext cx="72122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интеллектуальной</a:t>
            </a:r>
          </a:p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собственности (ВОИС)</a:t>
            </a:r>
            <a:endParaRPr lang="ru-RU" sz="2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46973" y="1755277"/>
            <a:ext cx="879408" cy="703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08" y="2610875"/>
            <a:ext cx="957590" cy="65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9370" y="3383394"/>
            <a:ext cx="601487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Всемирная организация здравоохранения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08" y="3382748"/>
            <a:ext cx="962873" cy="702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08" y="4215375"/>
            <a:ext cx="1011400" cy="92690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066478" y="5259803"/>
            <a:ext cx="7212203" cy="694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312993"/>
            <a:ext cx="527154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почтовый союз (ВПС)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85" y="5234789"/>
            <a:ext cx="943313" cy="7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4837353"/>
              </p:ext>
            </p:extLst>
          </p:nvPr>
        </p:nvGraphicFramePr>
        <p:xfrm>
          <a:off x="683568" y="476672"/>
          <a:ext cx="81003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3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5195334" cy="48178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в ООН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77072"/>
            <a:ext cx="7992888" cy="2016224"/>
          </a:xfrm>
        </p:spPr>
        <p:txBody>
          <a:bodyPr>
            <a:noAutofit/>
          </a:bodyPr>
          <a:lstStyle/>
          <a:p>
            <a:pPr indent="0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учредительной конференции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Сан-Франциско 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1945 года Беларусь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ООН.</a:t>
            </a:r>
          </a:p>
          <a:p>
            <a:pPr indent="0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1958 года Совет Министров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БССР принял 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учреждении при ООН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7152"/>
            <a:ext cx="2808312" cy="2259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6636"/>
            <a:ext cx="3240360" cy="22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339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1992 года в Минске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открылось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ООН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929" y="1646803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Минске появились представительства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ООН (ЮНИСЕФ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верховного комиссара ООН по делам беженцев (УВКБ ООН),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62" y="1344758"/>
            <a:ext cx="2192863" cy="1315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21" y="2235235"/>
            <a:ext cx="1976999" cy="1462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08" y="3762711"/>
            <a:ext cx="2055826" cy="1466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5229580"/>
            <a:ext cx="3745149" cy="9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430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ООН – 75 лет : история деятельности, основные достижения, инициативы Республики Беларусь в составе ООН</vt:lpstr>
      <vt:lpstr>ООН – международная организация, созданная          в 1945 г. в целях поддержания мира и международной безопасности, развития сотрудничества между государствами </vt:lpstr>
      <vt:lpstr>Структура, направления  деятельности ООН и ее органов</vt:lpstr>
      <vt:lpstr>Презентация PowerPoint</vt:lpstr>
      <vt:lpstr>Главные органы ООН</vt:lpstr>
      <vt:lpstr>Самостоятельные организации,   связанные с Организацией Объединенных Наций специальными соглашениями:</vt:lpstr>
      <vt:lpstr>Презентация PowerPoint</vt:lpstr>
      <vt:lpstr>Беларусь в ООН</vt:lpstr>
      <vt:lpstr>Презентация PowerPoint</vt:lpstr>
      <vt:lpstr>Презентация PowerPoint</vt:lpstr>
    </vt:vector>
  </TitlesOfParts>
  <Company>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лет ООН</dc:title>
  <dc:creator>1</dc:creator>
  <cp:lastModifiedBy>Попова Оксана Сергеевна</cp:lastModifiedBy>
  <cp:revision>86</cp:revision>
  <dcterms:created xsi:type="dcterms:W3CDTF">2020-10-15T07:07:30Z</dcterms:created>
  <dcterms:modified xsi:type="dcterms:W3CDTF">2020-10-19T08:35:05Z</dcterms:modified>
</cp:coreProperties>
</file>