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06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764704"/>
            <a:ext cx="89289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13 мая – день Государственного флага и Государственного герба Республики Беларусь </a:t>
            </a:r>
            <a:endParaRPr lang="ru-RU" sz="6000" b="1" dirty="0">
              <a:ln>
                <a:solidFill>
                  <a:schemeClr val="tx1"/>
                </a:solidFill>
              </a:ln>
              <a:gradFill>
                <a:gsLst>
                  <a:gs pos="38000">
                    <a:srgbClr val="C00000"/>
                  </a:gs>
                  <a:gs pos="87000">
                    <a:srgbClr val="36A844"/>
                  </a:gs>
                  <a:gs pos="64000">
                    <a:schemeClr val="bg1"/>
                  </a:gs>
                </a:gsLst>
                <a:lin ang="5400000" scaled="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8064" y="62068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сквозь берёзы пробивается восход.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спят туманы среди сосен и дубрав.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9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6871"/>
          <a:stretch/>
        </p:blipFill>
        <p:spPr>
          <a:xfrm>
            <a:off x="0" y="0"/>
            <a:ext cx="9152130" cy="6878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548680"/>
            <a:ext cx="385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Журчит ручьями твоя ласковая речь.</a:t>
            </a:r>
            <a:endParaRPr lang="ru-RU" sz="3200" b="1" i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1412776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мне нужна твоя божественная стать…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6612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года клянусь любовь твою стеречь!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я хочу сейчас к ногам твоим припасть!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2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33265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Ясная, светлая!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4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332656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Чистая, нежная!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496" y="18906"/>
            <a:ext cx="892899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гимн Республики Беларусь</a:t>
            </a:r>
          </a:p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беларусы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мірныя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людзі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Сэрцам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адданыя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роднай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зямлі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Шчыра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сябруем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сілы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гартуем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Мы ў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працавітай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вольнай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сям’і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Слаўся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зямлі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нашай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светлае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імя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Слаўся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народаў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братэрскі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саюз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Наша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любімая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маці-Радзіма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Вечна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жыві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квітней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Беларусь!</a:t>
            </a:r>
          </a:p>
        </p:txBody>
      </p:sp>
    </p:spTree>
    <p:extLst>
      <p:ext uri="{BB962C8B-B14F-4D97-AF65-F5344CB8AC3E}">
        <p14:creationId xmlns:p14="http://schemas.microsoft.com/office/powerpoint/2010/main" val="1542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Белая, Белая Русь!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663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Засветло,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8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26064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Затемно,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18864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Буднично,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2120" y="11663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Празднично…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за тебя я молюсь!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мне дорогу освещаешь в темноте,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Моей надежды путеводная звезда.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16632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любишь так, </a:t>
            </a:r>
          </a:p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любишь мать своих детей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362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Твоей любви я не забуду никогда!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Святую правду знают храмов купола…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11663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Твои победы помнит лик</a:t>
            </a:r>
          </a:p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Святых икон.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Беларуси зазвонят колокола,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517232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слышен колокольный звон!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33265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Ясная, светлая!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6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332656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Чистая, нежная!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350100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Белая, Белая Русь!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663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Засветло,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240" y="26064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Затемно,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66" y="3140968"/>
            <a:ext cx="5791759" cy="36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2350" y="116632"/>
            <a:ext cx="8928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флаг Республики Беларусь </a:t>
            </a:r>
          </a:p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Указом президента от 14 ноября 1995 года</a:t>
            </a:r>
          </a:p>
        </p:txBody>
      </p:sp>
    </p:spTree>
    <p:extLst>
      <p:ext uri="{BB962C8B-B14F-4D97-AF65-F5344CB8AC3E}">
        <p14:creationId xmlns:p14="http://schemas.microsoft.com/office/powerpoint/2010/main" val="1860256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32240" y="18864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Буднично,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Празднично…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02669" y="530120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за тебя я молюсь!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3968" y="26064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за тебя я молюсь!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3968" y="26064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за тебя я молюсь!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02128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за тебя я молюсь!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5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за тебя </a:t>
            </a:r>
          </a:p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молюсь!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82600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1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2808312" cy="2808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3728" y="270892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Зеленый контур – в золотых лучах восходящего солнца. Эта символика довольно проста: все свои помыслы граждане Беларуси устремляют к Отечеству – это наша земля. Мы сохраним ее в тех границах, в которых она нам передана предыдущими поколениями. 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Венок из колосьев, переплетающийся цветками клевера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льна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это символ памяти и нерасторжимой связи современников с предками. Венок, образованный из пучка ржи, с древних времен имел священный смысл для всех славянских народов, создавших на протяжении веков свою особую культуру. Славяне верили, что пучок или иной хлебный 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посыл – самый достойный способ обращения к божественным силам с просьбой о ниспослании или даровании нового урожая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процветания.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2808312" cy="2808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2791631"/>
            <a:ext cx="88022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Клевер – символ связи с созидательным миром животных, для которых клевер – лучший корм. Лен – это хлопок севера, лен – символ преобразующей мощи труда, знак добра и достатка. 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Ниже контура границы Республики Беларусь помещен земной шар с восходящим над ним солнцем и золотыми лучами. Изображение земли и восходящего солнца – это два слоя символов жизни: Земля – основа всего живого, Солнце – источник жизни. Земной шар – это знак того, что Беларусь, являясь частью цивилизации, воспринимает все народы Земли как равноправных друзей и партнеров, готова с ними дружить и торговать. Земля в лучах солнца – вера в вечность жизни. Единение Земли и Солнца – главный знак жизни. В древних мифах человечества запечатлена эта символика. 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Красная звезда – пятиконечная звезда – символ человека и человечества, знак мужества и высоких помыслов. Пять лучей символизируют связь, дружбу людей всех пяти континентов Земли</a:t>
            </a:r>
          </a:p>
        </p:txBody>
      </p:sp>
    </p:spTree>
    <p:extLst>
      <p:ext uri="{BB962C8B-B14F-4D97-AF65-F5344CB8AC3E}">
        <p14:creationId xmlns:p14="http://schemas.microsoft.com/office/powerpoint/2010/main" val="25840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32656"/>
            <a:ext cx="892899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 –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 древних времен служит знаком Солнца, символизирует кровные узы, братство, борьбу за правое дело. Он означает высокое предназначение в судьбе и победу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36A844"/>
                </a:solidFill>
                <a:latin typeface="Times New Roman" pitchFamily="18" charset="0"/>
                <a:cs typeface="Times New Roman" pitchFamily="18" charset="0"/>
              </a:rPr>
              <a:t>Зеленый –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цвет Природы. Это цвет урожайных полей, досмотренных трудолюбивыми руками хлеборобов, лугов и лесов, которые издавна занимали основную территорию нашей страны. Зеленый цвет – цвет добра, роста, развития, благополучия и мира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Белый цвет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– символ чистоты, духовности и свободы, незапятнанности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</a:rPr>
              <a:t>.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3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5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3696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Государственный гимн Республики Беларусь</a:t>
            </a:r>
          </a:p>
          <a:p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беларусы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мірныя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людзі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Сэрцам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адданыя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роднай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зямлі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Шчыра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сябруем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сілы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гартуем</a:t>
            </a:r>
            <a:endParaRPr lang="ru-RU" sz="4000" b="1" dirty="0" smtClean="0">
              <a:ln>
                <a:solidFill>
                  <a:schemeClr val="tx1"/>
                </a:solidFill>
              </a:ln>
              <a:gradFill>
                <a:gsLst>
                  <a:gs pos="38000">
                    <a:srgbClr val="C00000"/>
                  </a:gs>
                  <a:gs pos="87000">
                    <a:srgbClr val="36A844"/>
                  </a:gs>
                  <a:gs pos="64000">
                    <a:schemeClr val="bg1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ў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працавітай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вольнай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сям’і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Слаўся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зямлі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нашай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светлае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імя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Слаўся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народаў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братэрскі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саюз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любімая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маці-Радзіма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Вечна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жыві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000" b="1" dirty="0" err="1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квітней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gradFill>
                  <a:gsLst>
                    <a:gs pos="38000">
                      <a:srgbClr val="C00000"/>
                    </a:gs>
                    <a:gs pos="87000">
                      <a:srgbClr val="36A844"/>
                    </a:gs>
                    <a:gs pos="64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Беларусь!</a:t>
            </a:r>
          </a:p>
        </p:txBody>
      </p:sp>
    </p:spTree>
    <p:extLst>
      <p:ext uri="{BB962C8B-B14F-4D97-AF65-F5344CB8AC3E}">
        <p14:creationId xmlns:p14="http://schemas.microsoft.com/office/powerpoint/2010/main" val="42002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9"/>
            <a:ext cx="113499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9672" y="328002"/>
            <a:ext cx="72008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На красно-белом орнаменте у древка зашифровано напоминание о традиционных ремёслах, в которых преуспел белорусский народ. Этот орнамент был выбран из многих представленных вариантов. Его утвердили на конституционном уровне ещё в советский период.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Орнамент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фрагментом полотенца, вытканного вручную на традиционном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станке, крестьянкой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Матрёной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Маркевич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в 1917 году.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Основная идея этого орнамента в том, что мастерство и трудолюбие – предпосылка счастья.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каждого элемента, который украшает флаг Беларуси возле древка, есть своё значение.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Ромб с «крючками» («вёслами» или «рогами») в центре символизирует вечность и движение. Ромб же – это символ богини Плодородия. Это изображение засеянного поля, вокруг которого расположены знаки, призывающие удачу и урожай, способствующие исполнению добрых, праведных желаний.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Значение маленьких ромбов – «хлебы», пища, которая очень важна для духа и тела.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Орнамент, цветовая гамма, герб – все эти элементы отражают культуру и исторический фон Беларуси и её народа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4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413254" cy="502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458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137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26064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белоснежных птиц торжественный полёт,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908720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аромат медовых вересковых трав,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640</Words>
  <Application>Microsoft Office PowerPoint</Application>
  <PresentationFormat>Экран (4:3)</PresentationFormat>
  <Paragraphs>61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BIBLIOTEKA</dc:creator>
  <cp:lastModifiedBy>Антонио</cp:lastModifiedBy>
  <cp:revision>12</cp:revision>
  <dcterms:created xsi:type="dcterms:W3CDTF">2018-05-10T09:59:43Z</dcterms:created>
  <dcterms:modified xsi:type="dcterms:W3CDTF">2018-05-12T08:04:30Z</dcterms:modified>
</cp:coreProperties>
</file>