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76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 autoAdjust="0"/>
    <p:restoredTop sz="94660"/>
  </p:normalViewPr>
  <p:slideViewPr>
    <p:cSldViewPr>
      <p:cViewPr varScale="1">
        <p:scale>
          <a:sx n="63" d="100"/>
          <a:sy n="63" d="100"/>
        </p:scale>
        <p:origin x="15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692696"/>
            <a:ext cx="748883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tx1">
                      <a:alpha val="49000"/>
                    </a:schemeClr>
                  </a:glow>
                  <a:outerShdw blurRad="50800" dist="39000" dir="5460000" algn="tl">
                    <a:srgbClr val="000000">
                      <a:alpha val="47000"/>
                    </a:srgbClr>
                  </a:outerShdw>
                </a:effectLst>
                <a:ea typeface="+mj-ea"/>
                <a:cs typeface="+mj-cs"/>
              </a:rPr>
              <a:t>Филиал УО «Белорусский государственный технологический университет»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tx1">
                      <a:alpha val="49000"/>
                    </a:schemeClr>
                  </a:glow>
                  <a:outerShdw blurRad="50800" dist="39000" dir="5460000" algn="tl">
                    <a:srgbClr val="000000">
                      <a:alpha val="47000"/>
                    </a:srgbClr>
                  </a:outerShdw>
                </a:effectLst>
                <a:ea typeface="+mj-ea"/>
                <a:cs typeface="+mj-cs"/>
              </a:rPr>
              <a:t> «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tx1">
                      <a:alpha val="49000"/>
                    </a:schemeClr>
                  </a:glow>
                  <a:outerShdw blurRad="50800" dist="39000" dir="5460000" algn="tl">
                    <a:srgbClr val="000000">
                      <a:alpha val="47000"/>
                    </a:srgbClr>
                  </a:outerShdw>
                </a:effectLst>
                <a:ea typeface="+mj-ea"/>
                <a:cs typeface="+mj-cs"/>
              </a:rPr>
              <a:t>Бобруйский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tx1">
                      <a:alpha val="49000"/>
                    </a:schemeClr>
                  </a:glow>
                  <a:outerShdw blurRad="50800" dist="39000" dir="5460000" algn="tl">
                    <a:srgbClr val="000000">
                      <a:alpha val="47000"/>
                    </a:srgbClr>
                  </a:outerShdw>
                </a:effectLst>
                <a:ea typeface="+mj-ea"/>
                <a:cs typeface="+mj-cs"/>
              </a:rPr>
              <a:t> государственный лесотехнический колледж»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32" y="2517918"/>
            <a:ext cx="5042519" cy="37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6719056"/>
            <a:ext cx="1296144" cy="13894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Волонтерский отряд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Прамень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надзеі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37" y="1765515"/>
            <a:ext cx="63341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4" y="5301208"/>
            <a:ext cx="1575895" cy="126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9360"/>
            <a:ext cx="1800200" cy="29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975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0000"/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Волонтерство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движение, которое помогает человеку подняться над собственными проблемами и увидеть беды и заботы других людей, а главное, щедро дарить окружающим радость, надежду и душевное тепло.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3621"/>
            <a:ext cx="3928427" cy="2621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6" y="4005064"/>
            <a:ext cx="4151647" cy="2632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8706"/>
            <a:ext cx="3338246" cy="2226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475373"/>
            <a:ext cx="3023873" cy="2016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696744"/>
            <a:ext cx="1584176" cy="16125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59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Волонтерский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«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Прамень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надзеі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4" y="5301208"/>
            <a:ext cx="1575895" cy="126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30" y="1124744"/>
            <a:ext cx="8488660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01688" indent="-801688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распространение успешного опыта гражданского неравнодушия и привлечения внимания общества к гражданам, нуждающимся в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поддержке.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30" y="2623552"/>
            <a:ext cx="8488660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marL="180975" indent="-180975"/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-знакомство и приобретение опыта работы в общественном секторе социальной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работы;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80975" indent="-180975"/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-развитие таких качеств как, доброта, жалость, желание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помочь;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-продвижение идей социальной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справедливости;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-поддержка позитивных идей инициатив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учащихся.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9360"/>
            <a:ext cx="1670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4" y="5301208"/>
            <a:ext cx="1575895" cy="126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79554"/>
            <a:ext cx="2880320" cy="216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Волонтерский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«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Прамень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надзеі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108" y="1124744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Участники: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-учащиеся 1-4 курсов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453" y="2352541"/>
            <a:ext cx="511256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Объекты волонтерской деятельности:</a:t>
            </a:r>
          </a:p>
          <a:p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ветераны педагогического труда</a:t>
            </a:r>
          </a:p>
          <a:p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одинокие пожилые люди</a:t>
            </a:r>
          </a:p>
          <a:p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ГУО «Детский дом </a:t>
            </a:r>
            <a:r>
              <a:rPr lang="ru-RU" sz="24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г.Бобруйск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14" y="4379555"/>
            <a:ext cx="3283264" cy="218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r="25795"/>
          <a:stretch/>
        </p:blipFill>
        <p:spPr bwMode="auto">
          <a:xfrm>
            <a:off x="5569153" y="980728"/>
            <a:ext cx="3160687" cy="319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8" y="6669360"/>
            <a:ext cx="1670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4" y="5301208"/>
            <a:ext cx="1575895" cy="126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4299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Волонтерский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«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Прамень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надзеі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886" y="692696"/>
            <a:ext cx="698063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Направления волонтерской работы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колледже: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6" y="1168922"/>
            <a:ext cx="864096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подготовка спортивных состязаний( в ГУО «Детский дом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г.Бобруйска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»);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 подготовка культмассовых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мероприятий;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 благоустройство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территории;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 акции по сбору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средств;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 участие в городских мероприятиях по благотворительной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деятельности;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 шефство над ветеранами (педагогами и работниками колледжа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);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 сотрудничество с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Бобруйской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первичной организацией «Надежда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»;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 вручение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подарков;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-организация выступлений коллективов художественной самодеятельности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колледжа;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 трудовой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десант;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-праздничные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концерты.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9360"/>
            <a:ext cx="1670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Волонтерский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«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Прамень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надзеі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4008" y="620688"/>
            <a:ext cx="417646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solidFill>
                    <a:prstClr val="black"/>
                  </a:solidFill>
                </a:ln>
                <a:solidFill>
                  <a:srgbClr val="006600"/>
                </a:solidFill>
              </a:rPr>
              <a:t>Наша деятельность</a:t>
            </a:r>
            <a:endParaRPr lang="ru-RU" sz="2800" b="1" dirty="0">
              <a:ln>
                <a:solidFill>
                  <a:prstClr val="black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3990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протяжении всего учебного года ребята из волонтерского отряда «</a:t>
            </a:r>
            <a:r>
              <a:rPr lang="ru-RU" sz="22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Прамень</a:t>
            </a:r>
            <a:r>
              <a:rPr lang="ru-RU" sz="22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надзеi</a:t>
            </a:r>
            <a:r>
              <a:rPr lang="ru-RU" sz="22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помогали Детскому дому в очистке территории от строительного мусора. </a:t>
            </a:r>
            <a:endParaRPr lang="ru-RU" sz="2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9360"/>
            <a:ext cx="1670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0" y="2091215"/>
            <a:ext cx="4080150" cy="2295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14429"/>
            <a:ext cx="4043736" cy="2274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4135508" cy="232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8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8159" y="491963"/>
            <a:ext cx="61206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88900">
                    <a:prstClr val="black">
                      <a:alpha val="49000"/>
                    </a:prstClr>
                  </a:glow>
                  <a:outerShdw blurRad="50800" dist="39000" dir="5460000" algn="tl">
                    <a:srgbClr val="000000">
                      <a:alpha val="47000"/>
                    </a:srgbClr>
                  </a:outerShdw>
                </a:effectLst>
              </a:rPr>
              <a:t>Филиал УО «Белорусский государственный технологический университет»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88900">
                    <a:prstClr val="black">
                      <a:alpha val="49000"/>
                    </a:prstClr>
                  </a:glow>
                  <a:outerShdw blurRad="50800" dist="39000" dir="5460000" algn="tl">
                    <a:srgbClr val="000000">
                      <a:alpha val="47000"/>
                    </a:srgbClr>
                  </a:outerShdw>
                </a:effectLst>
              </a:rPr>
              <a:t> «</a:t>
            </a:r>
            <a:r>
              <a:rPr lang="ru-RU" sz="2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88900">
                    <a:prstClr val="black">
                      <a:alpha val="49000"/>
                    </a:prstClr>
                  </a:glow>
                  <a:outerShdw blurRad="50800" dist="39000" dir="5460000" algn="tl">
                    <a:srgbClr val="000000">
                      <a:alpha val="47000"/>
                    </a:srgbClr>
                  </a:outerShdw>
                </a:effectLst>
              </a:rPr>
              <a:t>Бобруйский</a:t>
            </a: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88900">
                    <a:prstClr val="black">
                      <a:alpha val="49000"/>
                    </a:prstClr>
                  </a:glow>
                  <a:outerShdw blurRad="50800" dist="39000" dir="5460000" algn="tl">
                    <a:srgbClr val="000000">
                      <a:alpha val="47000"/>
                    </a:srgbClr>
                  </a:outerShdw>
                </a:effectLst>
              </a:rPr>
              <a:t> государственный лесотехнический колледж»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35" y="259028"/>
            <a:ext cx="2233228" cy="167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6719056"/>
            <a:ext cx="1296144" cy="13894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69346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Волонтерский отряд «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Прамень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надзеі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>
                      <a:alpha val="42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38100">
                  <a:schemeClr val="tx1">
                    <a:alpha val="42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79" y="2352678"/>
            <a:ext cx="4023084" cy="2683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8291"/>
            <a:ext cx="3925361" cy="2614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17"/>
          <a:stretch/>
        </p:blipFill>
        <p:spPr bwMode="auto">
          <a:xfrm>
            <a:off x="3313548" y="4274533"/>
            <a:ext cx="2919351" cy="244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24100"/>
      </a:hlink>
      <a:folHlink>
        <a:srgbClr val="F59A4E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284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Тема Office</vt:lpstr>
      <vt:lpstr>Презентация PowerPoint</vt:lpstr>
      <vt:lpstr>Волонтерский отряд  «Прамень надзеі»</vt:lpstr>
      <vt:lpstr>Презентация PowerPoint</vt:lpstr>
      <vt:lpstr>Волонтерский отряд «Прамень надзеі»</vt:lpstr>
      <vt:lpstr>Волонтерский отряд «Прамень надзеі»</vt:lpstr>
      <vt:lpstr>Волонтерский отряд «Прамень надзеі»</vt:lpstr>
      <vt:lpstr>Волонтерский отряд «Прамень надзеі»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34</cp:revision>
  <dcterms:created xsi:type="dcterms:W3CDTF">2013-08-23T08:38:35Z</dcterms:created>
  <dcterms:modified xsi:type="dcterms:W3CDTF">2016-10-07T07:00:38Z</dcterms:modified>
</cp:coreProperties>
</file>